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34" r:id="rId2"/>
    <p:sldId id="1338" r:id="rId3"/>
    <p:sldId id="1339" r:id="rId4"/>
    <p:sldId id="1340" r:id="rId5"/>
    <p:sldId id="1341" r:id="rId6"/>
    <p:sldId id="134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374. JESUH AW KA SIH DONGIN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 Jesus, I Have Promised</a:t>
            </a:r>
          </a:p>
          <a:p>
            <a:r>
              <a:rPr lang="en-US" sz="1500" dirty="0"/>
              <a:t>Joshua 24:21</a:t>
            </a:r>
          </a:p>
          <a:p>
            <a:r>
              <a:rPr lang="en-US" sz="1500" dirty="0"/>
              <a:t>Rev. John Ernest Bode, 1816-1874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2648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51" y="786416"/>
            <a:ext cx="8180499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1775514"/>
            <a:ext cx="8512935" cy="3698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9112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51" y="786416"/>
            <a:ext cx="8180499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1775514"/>
            <a:ext cx="8512935" cy="3698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in.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7860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51" y="786416"/>
            <a:ext cx="8180499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1775515"/>
            <a:ext cx="8512935" cy="36078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59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51" y="786416"/>
            <a:ext cx="8180499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1775514"/>
            <a:ext cx="8512935" cy="3698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van-ah;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6956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51" y="786416"/>
            <a:ext cx="8180499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1775514"/>
            <a:ext cx="8512935" cy="3698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khekhap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pi,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kaita’n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lenta’n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4876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374. JESUH AW KA SIH DONGIN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2018-12-15T06:20:05Z</dcterms:modified>
</cp:coreProperties>
</file>